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Nobile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104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07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 Programming Online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Embark on a coding journey with our interactive platform. Unlock your potential and master programming. Start building your future today.</a:t>
            </a:r>
            <a:endParaRPr lang="en-US" sz="1750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xmlns="" id="{9547757D-2A90-CDC3-72F0-469ADF3D2C37}"/>
              </a:ext>
            </a:extLst>
          </p:cNvPr>
          <p:cNvSpPr/>
          <p:nvPr/>
        </p:nvSpPr>
        <p:spPr>
          <a:xfrm>
            <a:off x="123713" y="0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xmlns="" id="{2B624EBB-8802-D898-1B12-5B274D931A48}"/>
              </a:ext>
            </a:extLst>
          </p:cNvPr>
          <p:cNvSpPr/>
          <p:nvPr/>
        </p:nvSpPr>
        <p:spPr>
          <a:xfrm>
            <a:off x="5582736" y="5152410"/>
            <a:ext cx="2507015" cy="64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</a:rPr>
              <a:t>By </a:t>
            </a:r>
            <a:r>
              <a:rPr lang="en-US" sz="2800" b="1" dirty="0" err="1">
                <a:solidFill>
                  <a:srgbClr val="3B4540"/>
                </a:solidFill>
                <a:latin typeface="Fraunces Extra Bold" pitchFamily="34" charset="0"/>
              </a:rPr>
              <a:t>CodeCrafter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0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You!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appreciate your time and attention. Any questions or comments are welcome. Join us on this exciting journey.</a:t>
            </a:r>
            <a:endParaRPr lang="en-US" sz="1750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xmlns="" id="{F11ADF57-5D3C-FE44-21D1-A1B8B7172B85}"/>
              </a:ext>
            </a:extLst>
          </p:cNvPr>
          <p:cNvSpPr/>
          <p:nvPr/>
        </p:nvSpPr>
        <p:spPr>
          <a:xfrm>
            <a:off x="0" y="0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-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3935"/>
            <a:ext cx="10725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Objective: Empower Learners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28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aims to democratize coding education. We strive to make learning accessible and engaging. We want to empower individuals globally. Learn at your own pace and reach your goals.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9383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Available to anyone.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9383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 and interactive.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93832"/>
            <a:ext cx="4196358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Unlock potential.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C95354F-2CFE-DFD6-EAFB-ECDCF7C2E25B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F47EA52D-0CA6-AE8D-26CE-86EFD077349D}"/>
              </a:ext>
            </a:extLst>
          </p:cNvPr>
          <p:cNvSpPr/>
          <p:nvPr/>
        </p:nvSpPr>
        <p:spPr>
          <a:xfrm>
            <a:off x="11768867" y="7336869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3914"/>
            <a:ext cx="9987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Features: Interactive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28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coding exercises and real-time feedback provided. Project-based learning for practical application. Comprehensive course library for skill development.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2381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Coding exercises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70080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feedback.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723811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based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700801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applications.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72381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Course library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70080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Skill development.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A6B6D7C-C77E-88D2-88B6-C944D443DF3B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4B64D3C2-F38D-8D9A-3F43-211D0C309FCF}"/>
              </a:ext>
            </a:extLst>
          </p:cNvPr>
          <p:cNvSpPr/>
          <p:nvPr/>
        </p:nvSpPr>
        <p:spPr>
          <a:xfrm>
            <a:off x="11776114" y="7338732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`</a:t>
            </a:r>
            <a:endParaRPr lang="en-GB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782632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Diagram: Modular Design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232517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 handles user interaction and presentation. Backend manages data and logic using API connections. Database stores user data and course content.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3636288"/>
            <a:ext cx="1106448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12777" y="385750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212777" y="4335899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interaction.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02" y="4963954"/>
            <a:ext cx="1106448" cy="13276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12777" y="518517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212777" y="5663565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management.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6291620"/>
            <a:ext cx="1106448" cy="13276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12777" y="65128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2212777" y="6991231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storage.</a:t>
            </a:r>
            <a:endParaRPr lang="en-US" sz="1700" dirty="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322589EE-3D9E-EABE-21C6-6BE72693A7E8}"/>
              </a:ext>
            </a:extLst>
          </p:cNvPr>
          <p:cNvSpPr/>
          <p:nvPr/>
        </p:nvSpPr>
        <p:spPr>
          <a:xfrm>
            <a:off x="102198" y="-24611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8487"/>
            <a:ext cx="6697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08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chose modern and scalable technologies. React for the frontend and Python backend. PostgreSQL database ensures data integrity. Cloud deployment for accessibility.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8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Frontend: React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980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UI.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548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Backend: Python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512980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API.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45486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Database: PostgreSQL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548413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integrity.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4548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Deployment: Cloud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512980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Availability.</a:t>
            </a:r>
            <a:endParaRPr lang="en-US" sz="1750" dirty="0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10C7480B-E884-6D18-6CDD-9F281122BFD0}"/>
              </a:ext>
            </a:extLst>
          </p:cNvPr>
          <p:cNvSpPr/>
          <p:nvPr/>
        </p:nvSpPr>
        <p:spPr>
          <a:xfrm>
            <a:off x="91440" y="16136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CC7E9AD-F81A-7418-492D-538551363F3E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4663"/>
            <a:ext cx="8921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Proof of Output: Working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70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Functional prototype showcasing core features. User authentication and course enrollment are working. Interactive code editor with real-time feedback.</a:t>
            </a:r>
            <a:endParaRPr lang="en-US" sz="1750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xmlns="" id="{BCFC1C74-21DF-FEFB-E12C-F9853E0F1B77}"/>
              </a:ext>
            </a:extLst>
          </p:cNvPr>
          <p:cNvSpPr/>
          <p:nvPr/>
        </p:nvSpPr>
        <p:spPr>
          <a:xfrm>
            <a:off x="99931" y="0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3DA989-63D7-4D3C-C70F-3EF3C3BF5E95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6A728EC-F9E8-7BAB-4745-C2C1D1A1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86" y="3256240"/>
            <a:ext cx="6578335" cy="422159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0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276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Advantages &amp;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Requires internet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Management costs</a:t>
            </a:r>
            <a:endParaRPr lang="en-US" sz="1750" dirty="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xmlns="" id="{07D2078A-FBCF-8657-ED54-BD16A88CAE28}"/>
              </a:ext>
            </a:extLst>
          </p:cNvPr>
          <p:cNvSpPr/>
          <p:nvPr/>
        </p:nvSpPr>
        <p:spPr>
          <a:xfrm>
            <a:off x="38409" y="104214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D25DE8-E3E3-FD08-282E-B734334E4985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0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90" y="-1262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7884" y="1420843"/>
            <a:ext cx="6253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Scope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277884" y="24697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aims to provide accessible education. Initial scope focuses on core coding concepts. Future scope includes advanced topics.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602805" y="3813642"/>
            <a:ext cx="30480" cy="284071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842716" y="4308704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1362894" y="40687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539429" y="4181595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865582" y="4040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Scope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865582" y="453087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Coding Concepts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842716" y="5842467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2" name="Shape 9"/>
          <p:cNvSpPr/>
          <p:nvPr/>
        </p:nvSpPr>
        <p:spPr>
          <a:xfrm>
            <a:off x="1362894" y="560255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515591" y="5702806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865582" y="557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865582" y="606463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Topics</a:t>
            </a:r>
            <a:endParaRPr lang="en-US" sz="1750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xmlns="" id="{507BCD4A-F78A-F1DD-D706-042AEBE0A35E}"/>
              </a:ext>
            </a:extLst>
          </p:cNvPr>
          <p:cNvSpPr/>
          <p:nvPr/>
        </p:nvSpPr>
        <p:spPr>
          <a:xfrm>
            <a:off x="73710" y="17037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421"/>
            <a:ext cx="8671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Criteria Alignment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78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aligns with key educational goals. Accessibility, engagement, and skill development. We are committed to measurable outcomes for users.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608784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83593" y="3873103"/>
            <a:ext cx="141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835598"/>
            <a:ext cx="2579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Skill development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4429839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473416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1686" y="4650581"/>
            <a:ext cx="1852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700230"/>
            <a:ext cx="1800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5294471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338048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710" y="5515213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564862"/>
            <a:ext cx="1835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4011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foundation of our strategy ensures accessibility.</a:t>
            </a:r>
            <a:endParaRPr lang="en-US" sz="1750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xmlns="" id="{6D49EA41-97A9-7CAA-0479-1EDC42DEC029}"/>
              </a:ext>
            </a:extLst>
          </p:cNvPr>
          <p:cNvSpPr/>
          <p:nvPr/>
        </p:nvSpPr>
        <p:spPr>
          <a:xfrm>
            <a:off x="74834" y="-16907"/>
            <a:ext cx="2743199" cy="1028700"/>
          </a:xfrm>
          <a:custGeom>
            <a:avLst/>
            <a:gdLst/>
            <a:ahLst/>
            <a:cxnLst/>
            <a:rect l="l" t="t" r="r" b="b"/>
            <a:pathLst>
              <a:path w="6767337" h="2377027">
                <a:moveTo>
                  <a:pt x="0" y="0"/>
                </a:moveTo>
                <a:lnTo>
                  <a:pt x="6767337" y="0"/>
                </a:lnTo>
                <a:lnTo>
                  <a:pt x="6767337" y="2377027"/>
                </a:lnTo>
                <a:lnTo>
                  <a:pt x="0" y="2377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03113E3-3EDD-0A01-D770-C2F28BAAEA01}"/>
              </a:ext>
            </a:extLst>
          </p:cNvPr>
          <p:cNvSpPr/>
          <p:nvPr/>
        </p:nvSpPr>
        <p:spPr>
          <a:xfrm>
            <a:off x="12640235" y="7551868"/>
            <a:ext cx="1871831" cy="602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464" y="9525"/>
            <a:ext cx="705936" cy="70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368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Fraunces Extra Bold</vt:lpstr>
      <vt:lpstr>Calibri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2025-02-09T01:42:46Z</dcterms:created>
  <dcterms:modified xsi:type="dcterms:W3CDTF">2025-02-09T06:54:25Z</dcterms:modified>
</cp:coreProperties>
</file>